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sk-SK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66FF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434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ľná forma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Voľná forma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sk-SK" smtClean="0"/>
              <a:t>Kliknite sem a upravte štýl predlohy podnadpisov.</a:t>
            </a:r>
            <a:endParaRPr lang="en-US"/>
          </a:p>
        </p:txBody>
      </p:sp>
      <p:sp>
        <p:nvSpPr>
          <p:cNvPr id="6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8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09573-D913-409E-810A-0B8121A04CD1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300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päty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334FF-AF49-4735-AF37-821FC0214643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  <p:transition spd="slow" advClick="0" advTm="300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ľná forma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Voľná forma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8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F1738-9711-487B-A362-AAEC2D9963ED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300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äty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536CF-355D-4E32-8351-C615A404665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  <p:transition spd="slow" advClick="0" advTm="300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8" name="Zástupný symbol päty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symbol čísla snímky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401DF-696A-4D03-A596-737A4951B715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  <p:transition spd="slow" advClick="0" advTm="300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dátumu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päty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čísla snímky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18443-B926-4F98-B752-9C9DADAC572A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  <p:transition spd="slow" advClick="0" advTm="300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Zástupný symbol päty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symbol čísla snímky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5389F-15C5-4995-916E-3E9EEBC0D47A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  <p:transition spd="slow" advClick="0" advTm="300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85FA2-110E-483C-AD05-AAD73B7705DE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  <p:transition spd="slow" advClick="0" advTm="300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sk-SK" noProof="0" smtClean="0"/>
              <a:t>Ak chcete pridať obrázok, kliknite na ikonu</a:t>
            </a:r>
            <a:endParaRPr lang="en-US" noProof="0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Zástupný symbol dátumu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päty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9BBF1-FF21-4D68-9B5B-DC881A3EAFBA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  <p:transition spd="slow" advClick="0" advTm="300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päty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3BF35-816F-4473-9126-3614F61BA4BC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  <p:transition spd="slow" advClick="0" advTm="300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symbol päty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symbol čísla snímky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9938B-C580-445A-965C-93602F2D202E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Ovr>
    <a:masterClrMapping/>
  </p:clrMapOvr>
  <p:transition spd="slow" advClick="0" advTm="300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ľná forma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Voľná forma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8" name="Zástupný symbol nadpisu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 predlohy nadpisov.</a:t>
            </a:r>
            <a:endParaRPr lang="en-US" smtClean="0"/>
          </a:p>
        </p:txBody>
      </p:sp>
      <p:sp>
        <p:nvSpPr>
          <p:cNvPr id="1029" name="Zástupný symbol textu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smtClean="0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448B494B-E223-4C5E-8597-1A9C58C1F415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1" r:id="rId1"/>
    <p:sldLayoutId id="2147483803" r:id="rId2"/>
    <p:sldLayoutId id="2147483812" r:id="rId3"/>
    <p:sldLayoutId id="2147483804" r:id="rId4"/>
    <p:sldLayoutId id="2147483805" r:id="rId5"/>
    <p:sldLayoutId id="2147483806" r:id="rId6"/>
    <p:sldLayoutId id="2147483807" r:id="rId7"/>
    <p:sldLayoutId id="2147483813" r:id="rId8"/>
    <p:sldLayoutId id="2147483808" r:id="rId9"/>
    <p:sldLayoutId id="2147483809" r:id="rId10"/>
    <p:sldLayoutId id="2147483810" r:id="rId11"/>
  </p:sldLayoutIdLst>
  <p:transition spd="slow" advClick="0" advTm="300000">
    <p:newsflash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k-SK">
                <a:solidFill>
                  <a:schemeClr val="bg1"/>
                </a:solidFill>
              </a:rPr>
              <a:t>Prezentácia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33388" y="1544638"/>
            <a:ext cx="6480175" cy="1752600"/>
          </a:xfrm>
        </p:spPr>
        <p:txBody>
          <a:bodyPr/>
          <a:lstStyle/>
          <a:p>
            <a:pPr eaLnBrk="1" hangingPunct="1"/>
            <a:r>
              <a:rPr lang="sk-SK" smtClean="0"/>
              <a:t>Robocup Jr.</a:t>
            </a:r>
          </a:p>
        </p:txBody>
      </p:sp>
    </p:spTree>
  </p:cSld>
  <p:clrMapOvr>
    <a:masterClrMapping/>
  </p:clrMapOvr>
  <p:transition spd="slow" advClick="0" advTm="10609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Kto a odkiaľ?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 sa  volám Kristián Karabín, som žiakom </a:t>
            </a:r>
            <a:r>
              <a:rPr lang="sk-SK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</a:t>
            </a: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ročníka na ZŠ s MŠ Hradná v Liptovskom Hrádku.</a:t>
            </a:r>
          </a:p>
        </p:txBody>
      </p:sp>
    </p:spTree>
  </p:cSld>
  <p:clrMapOvr>
    <a:masterClrMapping/>
  </p:clrMapOvr>
  <p:transition spd="slow" advClick="0" advTm="10203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sk-SK" smtClean="0"/>
              <a:t>Naši roboti a spol.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sk-SK" smtClean="0"/>
              <a:t>Vlk</a:t>
            </a:r>
          </a:p>
          <a:p>
            <a:pPr eaLnBrk="1" hangingPunct="1"/>
            <a:r>
              <a:rPr lang="sk-SK" smtClean="0"/>
              <a:t>Zajac</a:t>
            </a:r>
          </a:p>
          <a:p>
            <a:pPr eaLnBrk="1" hangingPunct="1"/>
            <a:r>
              <a:rPr lang="sk-SK" smtClean="0"/>
              <a:t>Tanečníčky alias krovie</a:t>
            </a:r>
          </a:p>
        </p:txBody>
      </p:sp>
    </p:spTree>
  </p:cSld>
  <p:clrMapOvr>
    <a:masterClrMapping/>
  </p:clrMapOvr>
  <p:transition spd="slow" advClick="0" advTm="10313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Vlk - konštrukcia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Senzor: Kompas, 2x tlakový, Otáčkový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Motor: 5 x NXT motor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2x NXT kocka a hromada káblov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Vlastná konštrukcia – </a:t>
            </a:r>
            <a:r>
              <a:rPr lang="sk-SK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nelegovská</a:t>
            </a: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Používa </a:t>
            </a:r>
            <a:r>
              <a:rPr lang="sk-SK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Bluetooth</a:t>
            </a: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komunikáciu medzi </a:t>
            </a:r>
            <a:r>
              <a:rPr lang="sk-SK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kockami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PROSÍM VYPNITE SI BLUETOOTH </a:t>
            </a:r>
            <a:r>
              <a:rPr lang="sk-SK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(kvôli rušeniu)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ok 3" descr="bbbbb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00" y="5000625"/>
            <a:ext cx="2476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Rovná spojnica 5"/>
          <p:cNvCxnSpPr/>
          <p:nvPr/>
        </p:nvCxnSpPr>
        <p:spPr>
          <a:xfrm>
            <a:off x="7072313" y="5357813"/>
            <a:ext cx="1643062" cy="1285875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Rovná spojnica 7"/>
          <p:cNvCxnSpPr/>
          <p:nvPr/>
        </p:nvCxnSpPr>
        <p:spPr>
          <a:xfrm flipV="1">
            <a:off x="7000875" y="5286375"/>
            <a:ext cx="1785938" cy="1285875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037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1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4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Zajac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Senzor: Kompas, Ultrazvukový, Otáčkový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Motor: 3 x NXT motor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1x NXT kocka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Konštrukcia z lega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Používa </a:t>
            </a:r>
            <a:r>
              <a:rPr lang="sk-SK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Bluetooth</a:t>
            </a: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komunikáciu medzi </a:t>
            </a:r>
            <a:r>
              <a:rPr lang="sk-SK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robotmi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PROSÍM VYPNITE SI BLUETOOTH           </a:t>
            </a:r>
            <a:r>
              <a:rPr lang="sk-SK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(kvôli rušeniu)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ok 3" descr="bbbbb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00" y="5000625"/>
            <a:ext cx="2476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Rovná spojnica 4"/>
          <p:cNvCxnSpPr/>
          <p:nvPr/>
        </p:nvCxnSpPr>
        <p:spPr>
          <a:xfrm>
            <a:off x="7072313" y="5357813"/>
            <a:ext cx="1643062" cy="1285875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Rovná spojnica 5"/>
          <p:cNvCxnSpPr/>
          <p:nvPr/>
        </p:nvCxnSpPr>
        <p:spPr>
          <a:xfrm flipV="1">
            <a:off x="7000875" y="5286375"/>
            <a:ext cx="1785938" cy="1285875"/>
          </a:xfrm>
          <a:prstGeom prst="line">
            <a:avLst/>
          </a:prstGeom>
          <a:ln w="1270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10328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9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0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1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Kulisy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Stavba </a:t>
            </a: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sk-SK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žeriav</a:t>
            </a: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sk-SK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Tanečníčky s názvom vystúpenia</a:t>
            </a:r>
          </a:p>
        </p:txBody>
      </p:sp>
    </p:spTree>
  </p:cSld>
  <p:clrMapOvr>
    <a:masterClrMapping/>
  </p:clrMapOvr>
  <p:transition spd="slow" advClick="0" advTm="10203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k-SK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Vývoj</a:t>
            </a: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Zástupný symbol obsahu 12" descr="P104003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88764" y="1600200"/>
            <a:ext cx="3394472" cy="4525963"/>
          </a:xfrm>
          <a:effectLst>
            <a:softEdge rad="112500"/>
          </a:effectLst>
        </p:spPr>
      </p:pic>
      <p:pic>
        <p:nvPicPr>
          <p:cNvPr id="14" name="Zástupný symbol obsahu 13" descr="P1040034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98764" y="1600200"/>
            <a:ext cx="3394472" cy="4525963"/>
          </a:xfrm>
          <a:effectLst>
            <a:softEdge rad="112500"/>
          </a:effectLst>
        </p:spPr>
      </p:pic>
    </p:spTree>
  </p:cSld>
  <p:clrMapOvr>
    <a:masterClrMapping/>
  </p:clrMapOvr>
  <p:transition spd="slow" advClick="0" advTm="1009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obsahu 4" descr="P104003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88764" y="1600200"/>
            <a:ext cx="3394472" cy="4525963"/>
          </a:xfrm>
          <a:effectLst>
            <a:softEdge rad="112500"/>
          </a:effectLst>
        </p:spPr>
      </p:pic>
      <p:pic>
        <p:nvPicPr>
          <p:cNvPr id="6" name="Zástupný symbol obsahu 5" descr="P104004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98764" y="1600200"/>
            <a:ext cx="3394472" cy="4525963"/>
          </a:xfrm>
          <a:effectLst>
            <a:softEdge rad="112500"/>
          </a:effectLst>
        </p:spPr>
      </p:pic>
    </p:spTree>
  </p:cSld>
  <p:clrMapOvr>
    <a:masterClrMapping/>
  </p:clrMapOvr>
  <p:transition spd="slow" advClick="0" advTm="10531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obsahu 4" descr="P104005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500306"/>
            <a:ext cx="3657600" cy="2743200"/>
          </a:xfrm>
          <a:effectLst>
            <a:softEdge rad="112500"/>
          </a:effectLst>
        </p:spPr>
      </p:pic>
      <p:pic>
        <p:nvPicPr>
          <p:cNvPr id="8" name="Zástupný symbol obsahu 7" descr="P104005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98764" y="1600200"/>
            <a:ext cx="3394472" cy="4525963"/>
          </a:xfrm>
          <a:effectLst>
            <a:softEdge rad="112500"/>
          </a:effectLst>
        </p:spPr>
      </p:pic>
    </p:spTree>
  </p:cSld>
  <p:clrMapOvr>
    <a:masterClrMapping/>
  </p:clrMapOvr>
  <p:transition spd="slow" advClick="0" advTm="9938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obsahu 4" descr="P104007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91581"/>
            <a:ext cx="3657600" cy="2743200"/>
          </a:xfrm>
          <a:effectLst>
            <a:softEdge rad="112500"/>
          </a:effectLst>
        </p:spPr>
      </p:pic>
      <p:pic>
        <p:nvPicPr>
          <p:cNvPr id="6" name="Zástupný symbol obsahu 5" descr="P104005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67200" y="2491581"/>
            <a:ext cx="3657600" cy="2743200"/>
          </a:xfrm>
          <a:effectLst>
            <a:softEdge rad="112500"/>
          </a:effectLst>
        </p:spPr>
      </p:pic>
    </p:spTree>
  </p:cSld>
  <p:clrMapOvr>
    <a:masterClrMapping/>
  </p:clrMapOvr>
  <p:transition spd="slow" advClick="0" advTm="10281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obsahu 4" descr="P104008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88764" y="1600200"/>
            <a:ext cx="3394472" cy="4525963"/>
          </a:xfrm>
          <a:effectLst>
            <a:softEdge rad="112500"/>
          </a:effectLst>
        </p:spPr>
      </p:pic>
      <p:pic>
        <p:nvPicPr>
          <p:cNvPr id="6" name="Zástupný symbol obsahu 5" descr="P104006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98764" y="1600200"/>
            <a:ext cx="3394472" cy="4525963"/>
          </a:xfrm>
          <a:effectLst>
            <a:softEdge rad="112500"/>
          </a:effectLst>
        </p:spPr>
      </p:pic>
    </p:spTree>
  </p:cSld>
  <p:clrMapOvr>
    <a:masterClrMapping/>
  </p:clrMapOvr>
  <p:transition spd="slow" advClick="0" advTm="10563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sk-SK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obsahu 4" descr="P104007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88764" y="1600200"/>
            <a:ext cx="3394472" cy="4525963"/>
          </a:xfrm>
          <a:effectLst>
            <a:softEdge rad="112500"/>
          </a:effectLst>
        </p:spPr>
      </p:pic>
      <p:pic>
        <p:nvPicPr>
          <p:cNvPr id="6" name="Zástupný symbol obsahu 5" descr="P104009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398764" y="1600200"/>
            <a:ext cx="3394472" cy="4525963"/>
          </a:xfrm>
          <a:effectLst>
            <a:softEdge rad="112500"/>
          </a:effectLst>
        </p:spPr>
      </p:pic>
    </p:spTree>
  </p:cSld>
  <p:clrMapOvr>
    <a:masterClrMapping/>
  </p:clrMapOvr>
  <p:transition spd="slow" advClick="0" advTm="1023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173</TotalTime>
  <Words>121</Words>
  <Application>Microsoft Office PowerPoint</Application>
  <PresentationFormat>Prezentácia na obrazovke (4:3)</PresentationFormat>
  <Paragraphs>27</Paragraphs>
  <Slides>12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12</vt:i4>
      </vt:variant>
    </vt:vector>
  </HeadingPairs>
  <TitlesOfParts>
    <vt:vector size="17" baseType="lpstr">
      <vt:lpstr>Arial</vt:lpstr>
      <vt:lpstr>Franklin Gothic Book</vt:lpstr>
      <vt:lpstr>Wingdings 2</vt:lpstr>
      <vt:lpstr>Calibri</vt:lpstr>
      <vt:lpstr>Technický</vt:lpstr>
      <vt:lpstr>Prezentácia</vt:lpstr>
      <vt:lpstr>Kto a odkiaľ?</vt:lpstr>
      <vt:lpstr>Naši roboti a spol.</vt:lpstr>
      <vt:lpstr>Vlk - konštrukcia</vt:lpstr>
      <vt:lpstr>Zajac</vt:lpstr>
      <vt:lpstr>Kulisy</vt:lpstr>
      <vt:lpstr>Vývoj</vt:lpstr>
      <vt:lpstr>Snímka 8</vt:lpstr>
      <vt:lpstr>Snímka 9</vt:lpstr>
      <vt:lpstr>Snímka 10</vt:lpstr>
      <vt:lpstr>Snímka 11</vt:lpstr>
      <vt:lpstr>Snímka 12</vt:lpstr>
    </vt:vector>
  </TitlesOfParts>
  <Company>zshradna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</dc:title>
  <dc:creator>ucitel</dc:creator>
  <cp:lastModifiedBy>Marián</cp:lastModifiedBy>
  <cp:revision>24</cp:revision>
  <dcterms:created xsi:type="dcterms:W3CDTF">2010-02-13T11:10:13Z</dcterms:created>
  <dcterms:modified xsi:type="dcterms:W3CDTF">2010-04-23T11:33:10Z</dcterms:modified>
</cp:coreProperties>
</file>